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856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3818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067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753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6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669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9882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3613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389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10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25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C2C62EF-78E9-49E3-9504-9B763B53B7E4}" type="datetimeFigureOut">
              <a:rPr lang="nl-NL" smtClean="0"/>
              <a:t>24-12-2016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F56E2B7-C4D8-4205-8CC5-2280F74B096B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8224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_15Ij_omWc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93084/Les_Receptieve_Vaardighede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The past </a:t>
            </a:r>
            <a:r>
              <a:rPr lang="nl-NL" dirty="0" err="1"/>
              <a:t>simple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/>
              <a:t>Grammar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9947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intro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Wat?		</a:t>
            </a:r>
            <a:r>
              <a:rPr lang="nl-NL" dirty="0" err="1"/>
              <a:t>Grammar</a:t>
            </a:r>
            <a:r>
              <a:rPr lang="nl-NL" dirty="0"/>
              <a:t> – Past Simple </a:t>
            </a:r>
          </a:p>
          <a:p>
            <a:r>
              <a:rPr lang="nl-NL" dirty="0"/>
              <a:t>Hoe?		Introductie en uitleg gezamenlijk, opdrachten zelfstandig</a:t>
            </a:r>
          </a:p>
          <a:p>
            <a:r>
              <a:rPr lang="nl-NL" dirty="0"/>
              <a:t>Hulp?		Vraag de docent</a:t>
            </a:r>
          </a:p>
          <a:p>
            <a:r>
              <a:rPr lang="nl-NL" dirty="0"/>
              <a:t>Tijd? 		50 minuten</a:t>
            </a:r>
          </a:p>
          <a:p>
            <a:r>
              <a:rPr lang="nl-NL" dirty="0"/>
              <a:t>Uitkomst?	Het doel is dat je aan het eind van de les de Past Simple begrijpt </a:t>
            </a:r>
            <a:br>
              <a:rPr lang="nl-NL" dirty="0"/>
            </a:br>
            <a:r>
              <a:rPr lang="nl-NL" dirty="0"/>
              <a:t>		en kunt toepassen. </a:t>
            </a:r>
          </a:p>
          <a:p>
            <a:r>
              <a:rPr lang="nl-NL" dirty="0"/>
              <a:t>Klaar? 		Als je snel klaar bent, mag je verder met de extra opdrachten</a:t>
            </a:r>
          </a:p>
        </p:txBody>
      </p:sp>
    </p:spTree>
    <p:extLst>
      <p:ext uri="{BB962C8B-B14F-4D97-AF65-F5344CB8AC3E}">
        <p14:creationId xmlns:p14="http://schemas.microsoft.com/office/powerpoint/2010/main" val="192299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Video </a:t>
            </a:r>
          </a:p>
        </p:txBody>
      </p:sp>
      <p:pic>
        <p:nvPicPr>
          <p:cNvPr id="4" name="g_15Ij_omWc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407709" y="585216"/>
            <a:ext cx="7593372" cy="569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964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Text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Last </a:t>
            </a:r>
            <a:r>
              <a:rPr lang="nl-NL" sz="3200" dirty="0" err="1"/>
              <a:t>night</a:t>
            </a:r>
            <a:r>
              <a:rPr lang="nl-NL" sz="3200" dirty="0"/>
              <a:t> I went </a:t>
            </a:r>
            <a:r>
              <a:rPr lang="nl-NL" sz="3200" dirty="0" err="1"/>
              <a:t>to</a:t>
            </a:r>
            <a:r>
              <a:rPr lang="nl-NL" sz="3200" dirty="0"/>
              <a:t> Nathan Philips Square at City Hall in Toronto. It was a </a:t>
            </a:r>
            <a:r>
              <a:rPr lang="nl-NL" sz="3200" dirty="0" err="1"/>
              <a:t>beautiful</a:t>
            </a:r>
            <a:r>
              <a:rPr lang="nl-NL" sz="3200" dirty="0"/>
              <a:t> </a:t>
            </a:r>
            <a:r>
              <a:rPr lang="nl-NL" sz="3200" dirty="0" err="1"/>
              <a:t>summer</a:t>
            </a:r>
            <a:r>
              <a:rPr lang="nl-NL" sz="3200" dirty="0"/>
              <a:t> evening. It was warm </a:t>
            </a:r>
            <a:r>
              <a:rPr lang="nl-NL" sz="3200" dirty="0" err="1"/>
              <a:t>and</a:t>
            </a:r>
            <a:r>
              <a:rPr lang="nl-NL" sz="3200" dirty="0"/>
              <a:t> </a:t>
            </a:r>
            <a:r>
              <a:rPr lang="nl-NL" sz="3200" dirty="0" err="1"/>
              <a:t>sunny</a:t>
            </a:r>
            <a:r>
              <a:rPr lang="nl-NL" sz="3200" dirty="0"/>
              <a:t>. Lots of </a:t>
            </a:r>
            <a:r>
              <a:rPr lang="nl-NL" sz="3200" dirty="0" err="1"/>
              <a:t>people</a:t>
            </a:r>
            <a:r>
              <a:rPr lang="nl-NL" sz="3200" dirty="0"/>
              <a:t> </a:t>
            </a:r>
            <a:r>
              <a:rPr lang="nl-NL" sz="3200" dirty="0" err="1"/>
              <a:t>were</a:t>
            </a:r>
            <a:r>
              <a:rPr lang="nl-NL" sz="3200" dirty="0"/>
              <a:t> </a:t>
            </a:r>
            <a:r>
              <a:rPr lang="nl-NL" sz="3200" dirty="0" err="1"/>
              <a:t>there</a:t>
            </a:r>
            <a:r>
              <a:rPr lang="nl-NL" sz="3200" dirty="0"/>
              <a:t> </a:t>
            </a:r>
            <a:r>
              <a:rPr lang="nl-NL" sz="3200" dirty="0" err="1"/>
              <a:t>because</a:t>
            </a:r>
            <a:r>
              <a:rPr lang="nl-NL" sz="3200" dirty="0"/>
              <a:t> of </a:t>
            </a:r>
            <a:r>
              <a:rPr lang="nl-NL" sz="3200" dirty="0" err="1"/>
              <a:t>the</a:t>
            </a:r>
            <a:r>
              <a:rPr lang="nl-NL" sz="3200" dirty="0"/>
              <a:t> Pan Am game </a:t>
            </a:r>
            <a:r>
              <a:rPr lang="nl-NL" sz="3200" dirty="0" err="1"/>
              <a:t>celebrations</a:t>
            </a:r>
            <a:r>
              <a:rPr lang="nl-NL" sz="3200" dirty="0"/>
              <a:t>. I </a:t>
            </a:r>
            <a:r>
              <a:rPr lang="nl-NL" sz="3200" dirty="0" err="1"/>
              <a:t>stood</a:t>
            </a:r>
            <a:r>
              <a:rPr lang="nl-NL" sz="3200" dirty="0"/>
              <a:t> </a:t>
            </a:r>
            <a:r>
              <a:rPr lang="nl-NL" sz="3200" dirty="0" err="1"/>
              <a:t>and</a:t>
            </a:r>
            <a:r>
              <a:rPr lang="nl-NL" sz="3200" dirty="0"/>
              <a:t> </a:t>
            </a:r>
            <a:r>
              <a:rPr lang="nl-NL" sz="3200" dirty="0" err="1"/>
              <a:t>watched</a:t>
            </a:r>
            <a:r>
              <a:rPr lang="nl-NL" sz="3200" dirty="0"/>
              <a:t> </a:t>
            </a:r>
            <a:r>
              <a:rPr lang="nl-NL" sz="3200" dirty="0" err="1"/>
              <a:t>the</a:t>
            </a:r>
            <a:r>
              <a:rPr lang="nl-NL" sz="3200" dirty="0"/>
              <a:t> </a:t>
            </a:r>
            <a:r>
              <a:rPr lang="nl-NL" sz="3200" dirty="0" err="1"/>
              <a:t>crowd</a:t>
            </a:r>
            <a:r>
              <a:rPr lang="nl-NL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41606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Text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>
                <a:solidFill>
                  <a:srgbClr val="0070C0"/>
                </a:solidFill>
              </a:rPr>
              <a:t>Last </a:t>
            </a:r>
            <a:r>
              <a:rPr lang="nl-NL" sz="3200" dirty="0" err="1">
                <a:solidFill>
                  <a:srgbClr val="0070C0"/>
                </a:solidFill>
              </a:rPr>
              <a:t>night</a:t>
            </a:r>
            <a:r>
              <a:rPr lang="nl-NL" sz="3200" dirty="0">
                <a:solidFill>
                  <a:srgbClr val="0070C0"/>
                </a:solidFill>
              </a:rPr>
              <a:t> </a:t>
            </a:r>
            <a:r>
              <a:rPr lang="nl-NL" sz="3200" dirty="0"/>
              <a:t>I </a:t>
            </a:r>
            <a:r>
              <a:rPr lang="nl-NL" sz="3200" dirty="0">
                <a:solidFill>
                  <a:schemeClr val="accent1">
                    <a:lumMod val="75000"/>
                  </a:schemeClr>
                </a:solidFill>
              </a:rPr>
              <a:t>went</a:t>
            </a:r>
            <a:r>
              <a:rPr lang="nl-NL" sz="3200" dirty="0"/>
              <a:t> </a:t>
            </a:r>
            <a:r>
              <a:rPr lang="nl-NL" sz="3200" dirty="0" err="1"/>
              <a:t>to</a:t>
            </a:r>
            <a:r>
              <a:rPr lang="nl-NL" sz="3200" dirty="0"/>
              <a:t> Nathan Philips Square at City Hall in Toronto. It </a:t>
            </a:r>
            <a:r>
              <a:rPr lang="nl-NL" sz="3200" dirty="0">
                <a:solidFill>
                  <a:schemeClr val="accent1">
                    <a:lumMod val="75000"/>
                  </a:schemeClr>
                </a:solidFill>
              </a:rPr>
              <a:t>was</a:t>
            </a:r>
            <a:r>
              <a:rPr lang="nl-NL" sz="3200" dirty="0"/>
              <a:t> a </a:t>
            </a:r>
            <a:r>
              <a:rPr lang="nl-NL" sz="3200" dirty="0" err="1"/>
              <a:t>beautiful</a:t>
            </a:r>
            <a:r>
              <a:rPr lang="nl-NL" sz="3200" dirty="0"/>
              <a:t> </a:t>
            </a:r>
            <a:r>
              <a:rPr lang="nl-NL" sz="3200" dirty="0" err="1"/>
              <a:t>summer</a:t>
            </a:r>
            <a:r>
              <a:rPr lang="nl-NL" sz="3200" dirty="0"/>
              <a:t> evening. It </a:t>
            </a:r>
            <a:r>
              <a:rPr lang="nl-NL" sz="3200" dirty="0">
                <a:solidFill>
                  <a:schemeClr val="accent1">
                    <a:lumMod val="75000"/>
                  </a:schemeClr>
                </a:solidFill>
              </a:rPr>
              <a:t>was</a:t>
            </a:r>
            <a:r>
              <a:rPr lang="nl-NL" sz="3200" dirty="0"/>
              <a:t> warm </a:t>
            </a:r>
            <a:r>
              <a:rPr lang="nl-NL" sz="3200" dirty="0" err="1"/>
              <a:t>and</a:t>
            </a:r>
            <a:r>
              <a:rPr lang="nl-NL" sz="3200" dirty="0"/>
              <a:t> </a:t>
            </a:r>
            <a:r>
              <a:rPr lang="nl-NL" sz="3200" dirty="0" err="1"/>
              <a:t>sunny</a:t>
            </a:r>
            <a:r>
              <a:rPr lang="nl-NL" sz="3200" dirty="0"/>
              <a:t>. Lots of </a:t>
            </a:r>
            <a:r>
              <a:rPr lang="nl-NL" sz="3200" dirty="0" err="1"/>
              <a:t>people</a:t>
            </a:r>
            <a:r>
              <a:rPr lang="nl-NL" sz="3200" dirty="0"/>
              <a:t> </a:t>
            </a:r>
            <a:r>
              <a:rPr lang="nl-NL" sz="3200" dirty="0" err="1">
                <a:solidFill>
                  <a:schemeClr val="accent1">
                    <a:lumMod val="75000"/>
                  </a:schemeClr>
                </a:solidFill>
              </a:rPr>
              <a:t>were</a:t>
            </a:r>
            <a:r>
              <a:rPr lang="nl-NL" sz="3200" dirty="0"/>
              <a:t> </a:t>
            </a:r>
            <a:r>
              <a:rPr lang="nl-NL" sz="3200" dirty="0" err="1"/>
              <a:t>there</a:t>
            </a:r>
            <a:r>
              <a:rPr lang="nl-NL" sz="3200" dirty="0"/>
              <a:t> </a:t>
            </a:r>
            <a:r>
              <a:rPr lang="nl-NL" sz="3200" dirty="0" err="1"/>
              <a:t>because</a:t>
            </a:r>
            <a:r>
              <a:rPr lang="nl-NL" sz="3200" dirty="0"/>
              <a:t> of </a:t>
            </a:r>
            <a:r>
              <a:rPr lang="nl-NL" sz="3200" dirty="0" err="1"/>
              <a:t>the</a:t>
            </a:r>
            <a:r>
              <a:rPr lang="nl-NL" sz="3200" dirty="0"/>
              <a:t> Pan Am game </a:t>
            </a:r>
            <a:r>
              <a:rPr lang="nl-NL" sz="3200" dirty="0" err="1"/>
              <a:t>celebrations</a:t>
            </a:r>
            <a:r>
              <a:rPr lang="nl-NL" sz="3200" dirty="0"/>
              <a:t>. I </a:t>
            </a:r>
            <a:r>
              <a:rPr lang="nl-NL" sz="3200" dirty="0" err="1">
                <a:solidFill>
                  <a:schemeClr val="accent1">
                    <a:lumMod val="75000"/>
                  </a:schemeClr>
                </a:solidFill>
              </a:rPr>
              <a:t>stood</a:t>
            </a:r>
            <a:r>
              <a:rPr lang="nl-NL" sz="3200" dirty="0"/>
              <a:t> </a:t>
            </a:r>
            <a:r>
              <a:rPr lang="nl-NL" sz="3200" dirty="0" err="1"/>
              <a:t>and</a:t>
            </a:r>
            <a:r>
              <a:rPr lang="nl-NL" sz="3200" dirty="0"/>
              <a:t> </a:t>
            </a:r>
            <a:r>
              <a:rPr lang="nl-NL" sz="3200" dirty="0" err="1">
                <a:solidFill>
                  <a:schemeClr val="accent1">
                    <a:lumMod val="75000"/>
                  </a:schemeClr>
                </a:solidFill>
              </a:rPr>
              <a:t>watched</a:t>
            </a:r>
            <a:r>
              <a:rPr lang="nl-NL" sz="3200" dirty="0"/>
              <a:t> </a:t>
            </a:r>
            <a:r>
              <a:rPr lang="nl-NL" sz="3200" dirty="0" err="1"/>
              <a:t>the</a:t>
            </a:r>
            <a:r>
              <a:rPr lang="nl-NL" sz="3200" dirty="0"/>
              <a:t> </a:t>
            </a:r>
            <a:r>
              <a:rPr lang="nl-NL" sz="3200" dirty="0" err="1"/>
              <a:t>crowd</a:t>
            </a:r>
            <a:r>
              <a:rPr lang="nl-NL" sz="3200" dirty="0"/>
              <a:t>. </a:t>
            </a:r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411461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Exercise</a:t>
            </a:r>
            <a:r>
              <a:rPr lang="nl-NL" dirty="0"/>
              <a:t> I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Last </a:t>
            </a:r>
            <a:r>
              <a:rPr lang="nl-NL" sz="2800" dirty="0" err="1"/>
              <a:t>year</a:t>
            </a:r>
            <a:r>
              <a:rPr lang="nl-NL" sz="2800" dirty="0"/>
              <a:t> I … (</a:t>
            </a:r>
            <a:r>
              <a:rPr lang="nl-NL" sz="2800" dirty="0" err="1"/>
              <a:t>to</a:t>
            </a:r>
            <a:r>
              <a:rPr lang="nl-NL" sz="2800" dirty="0"/>
              <a:t> go) on </a:t>
            </a:r>
            <a:r>
              <a:rPr lang="nl-NL" sz="2800" dirty="0" err="1"/>
              <a:t>holiday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England. </a:t>
            </a:r>
          </a:p>
          <a:p>
            <a:r>
              <a:rPr lang="nl-NL" sz="2800" dirty="0"/>
              <a:t>It … (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be</a:t>
            </a:r>
            <a:r>
              <a:rPr lang="nl-NL" sz="2800" dirty="0"/>
              <a:t>) </a:t>
            </a:r>
            <a:r>
              <a:rPr lang="nl-NL" sz="2800" dirty="0" err="1"/>
              <a:t>fantastic</a:t>
            </a:r>
            <a:r>
              <a:rPr lang="nl-NL" sz="2800" dirty="0"/>
              <a:t>! </a:t>
            </a:r>
          </a:p>
          <a:p>
            <a:r>
              <a:rPr lang="nl-NL" sz="2800" dirty="0"/>
              <a:t>I … (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visit</a:t>
            </a:r>
            <a:r>
              <a:rPr lang="nl-NL" sz="2800" dirty="0"/>
              <a:t>) </a:t>
            </a:r>
            <a:r>
              <a:rPr lang="nl-NL" sz="2800" dirty="0" err="1"/>
              <a:t>lots</a:t>
            </a:r>
            <a:r>
              <a:rPr lang="nl-NL" sz="2800" dirty="0"/>
              <a:t> of </a:t>
            </a:r>
            <a:r>
              <a:rPr lang="nl-NL" sz="2800" dirty="0" err="1"/>
              <a:t>interesting</a:t>
            </a:r>
            <a:r>
              <a:rPr lang="nl-NL" sz="2800" dirty="0"/>
              <a:t> </a:t>
            </a:r>
            <a:r>
              <a:rPr lang="nl-NL" sz="2800" dirty="0" err="1"/>
              <a:t>places</a:t>
            </a:r>
            <a:r>
              <a:rPr lang="nl-NL" sz="2800" dirty="0"/>
              <a:t>. </a:t>
            </a:r>
          </a:p>
          <a:p>
            <a:r>
              <a:rPr lang="nl-NL" sz="2800" dirty="0"/>
              <a:t>In </a:t>
            </a:r>
            <a:r>
              <a:rPr lang="nl-NL" sz="2800" dirty="0" err="1"/>
              <a:t>the</a:t>
            </a:r>
            <a:r>
              <a:rPr lang="nl-NL" sz="2800" dirty="0"/>
              <a:t> </a:t>
            </a:r>
            <a:r>
              <a:rPr lang="nl-NL" sz="2800" dirty="0" err="1"/>
              <a:t>morning</a:t>
            </a:r>
            <a:r>
              <a:rPr lang="nl-NL" sz="2800" dirty="0"/>
              <a:t> we … (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wander</a:t>
            </a:r>
            <a:r>
              <a:rPr lang="nl-NL" sz="2800" dirty="0"/>
              <a:t>) </a:t>
            </a:r>
            <a:r>
              <a:rPr lang="nl-NL" sz="2800" dirty="0" err="1"/>
              <a:t>around</a:t>
            </a:r>
            <a:r>
              <a:rPr lang="nl-NL" sz="2800" dirty="0"/>
              <a:t> London. </a:t>
            </a:r>
          </a:p>
          <a:p>
            <a:r>
              <a:rPr lang="nl-NL" sz="2800" dirty="0"/>
              <a:t>It … … (</a:t>
            </a:r>
            <a:r>
              <a:rPr lang="nl-NL" sz="2800" dirty="0" err="1"/>
              <a:t>not</a:t>
            </a:r>
            <a:r>
              <a:rPr lang="nl-NL" sz="2800" dirty="0"/>
              <a:t>/</a:t>
            </a:r>
            <a:r>
              <a:rPr lang="nl-NL" sz="2800" dirty="0" err="1"/>
              <a:t>to</a:t>
            </a:r>
            <a:r>
              <a:rPr lang="nl-NL" sz="2800" dirty="0"/>
              <a:t> do) </a:t>
            </a:r>
            <a:r>
              <a:rPr lang="nl-NL" sz="2800" dirty="0" err="1"/>
              <a:t>rain</a:t>
            </a:r>
            <a:r>
              <a:rPr lang="nl-NL" sz="2800" dirty="0"/>
              <a:t> a lot. </a:t>
            </a:r>
          </a:p>
          <a:p>
            <a:r>
              <a:rPr lang="nl-NL" sz="2800" dirty="0"/>
              <a:t>But we … (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see</a:t>
            </a:r>
            <a:r>
              <a:rPr lang="nl-NL" sz="2800" dirty="0"/>
              <a:t>) </a:t>
            </a:r>
            <a:r>
              <a:rPr lang="nl-NL" sz="2800" dirty="0" err="1"/>
              <a:t>some</a:t>
            </a:r>
            <a:r>
              <a:rPr lang="nl-NL" sz="2800" dirty="0"/>
              <a:t> </a:t>
            </a:r>
            <a:r>
              <a:rPr lang="nl-NL" sz="2800" dirty="0" err="1"/>
              <a:t>beautiful</a:t>
            </a:r>
            <a:r>
              <a:rPr lang="nl-NL" sz="2800" dirty="0"/>
              <a:t> </a:t>
            </a:r>
            <a:r>
              <a:rPr lang="nl-NL" sz="2800" dirty="0" err="1"/>
              <a:t>rainbows</a:t>
            </a:r>
            <a:r>
              <a:rPr lang="nl-NL" sz="2800" dirty="0"/>
              <a:t>. </a:t>
            </a:r>
          </a:p>
          <a:p>
            <a:r>
              <a:rPr lang="nl-NL" sz="2800" dirty="0" err="1"/>
              <a:t>Where</a:t>
            </a:r>
            <a:r>
              <a:rPr lang="nl-NL" sz="2800" dirty="0"/>
              <a:t> … </a:t>
            </a:r>
            <a:r>
              <a:rPr lang="nl-NL" sz="2800" dirty="0" err="1"/>
              <a:t>you</a:t>
            </a:r>
            <a:r>
              <a:rPr lang="nl-NL" sz="2800" dirty="0"/>
              <a:t> … (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spend</a:t>
            </a:r>
            <a:r>
              <a:rPr lang="nl-NL" sz="2800" dirty="0"/>
              <a:t>) </a:t>
            </a:r>
            <a:r>
              <a:rPr lang="nl-NL" sz="2800" dirty="0" err="1"/>
              <a:t>your</a:t>
            </a:r>
            <a:r>
              <a:rPr lang="nl-NL" sz="2800" dirty="0"/>
              <a:t> </a:t>
            </a:r>
            <a:r>
              <a:rPr lang="nl-NL" sz="2800" dirty="0" err="1"/>
              <a:t>holiday</a:t>
            </a:r>
            <a:r>
              <a:rPr lang="nl-NL" sz="28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213876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Exercise</a:t>
            </a:r>
            <a:r>
              <a:rPr lang="nl-NL" dirty="0"/>
              <a:t> I 	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>
                <a:solidFill>
                  <a:srgbClr val="0070C0"/>
                </a:solidFill>
              </a:rPr>
              <a:t>Last </a:t>
            </a:r>
            <a:r>
              <a:rPr lang="nl-NL" sz="2800" dirty="0" err="1">
                <a:solidFill>
                  <a:srgbClr val="0070C0"/>
                </a:solidFill>
              </a:rPr>
              <a:t>year</a:t>
            </a:r>
            <a:r>
              <a:rPr lang="nl-NL" sz="2800" dirty="0">
                <a:solidFill>
                  <a:srgbClr val="0070C0"/>
                </a:solidFill>
              </a:rPr>
              <a:t> </a:t>
            </a:r>
            <a:r>
              <a:rPr lang="nl-NL" sz="2800" dirty="0"/>
              <a:t>I </a:t>
            </a:r>
            <a:r>
              <a:rPr lang="nl-NL" sz="2800" dirty="0">
                <a:solidFill>
                  <a:schemeClr val="accent1">
                    <a:lumMod val="75000"/>
                  </a:schemeClr>
                </a:solidFill>
              </a:rPr>
              <a:t>went</a:t>
            </a:r>
            <a:r>
              <a:rPr lang="nl-NL" sz="2800" dirty="0"/>
              <a:t> on </a:t>
            </a:r>
            <a:r>
              <a:rPr lang="nl-NL" sz="2800" dirty="0" err="1"/>
              <a:t>holiday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England. </a:t>
            </a:r>
          </a:p>
          <a:p>
            <a:r>
              <a:rPr lang="nl-NL" sz="2800" dirty="0"/>
              <a:t>It </a:t>
            </a:r>
            <a:r>
              <a:rPr lang="nl-NL" sz="2800" dirty="0">
                <a:solidFill>
                  <a:schemeClr val="accent1">
                    <a:lumMod val="75000"/>
                  </a:schemeClr>
                </a:solidFill>
              </a:rPr>
              <a:t>was</a:t>
            </a:r>
            <a:r>
              <a:rPr lang="nl-NL" sz="2800" dirty="0"/>
              <a:t> </a:t>
            </a:r>
            <a:r>
              <a:rPr lang="nl-NL" sz="2800" dirty="0" err="1"/>
              <a:t>fantastic</a:t>
            </a:r>
            <a:r>
              <a:rPr lang="nl-NL" sz="2800" dirty="0"/>
              <a:t>! </a:t>
            </a:r>
          </a:p>
          <a:p>
            <a:r>
              <a:rPr lang="nl-NL" sz="2800" dirty="0"/>
              <a:t>I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visited</a:t>
            </a:r>
            <a:r>
              <a:rPr lang="nl-NL" sz="2800" dirty="0"/>
              <a:t> </a:t>
            </a:r>
            <a:r>
              <a:rPr lang="nl-NL" sz="2800" dirty="0" err="1"/>
              <a:t>lots</a:t>
            </a:r>
            <a:r>
              <a:rPr lang="nl-NL" sz="2800" dirty="0"/>
              <a:t> of </a:t>
            </a:r>
            <a:r>
              <a:rPr lang="nl-NL" sz="2800" dirty="0" err="1"/>
              <a:t>interesting</a:t>
            </a:r>
            <a:r>
              <a:rPr lang="nl-NL" sz="2800" dirty="0"/>
              <a:t> </a:t>
            </a:r>
            <a:r>
              <a:rPr lang="nl-NL" sz="2800" dirty="0" err="1"/>
              <a:t>places</a:t>
            </a:r>
            <a:r>
              <a:rPr lang="nl-NL" sz="2800" dirty="0"/>
              <a:t>. </a:t>
            </a:r>
          </a:p>
          <a:p>
            <a:r>
              <a:rPr lang="nl-NL" sz="2800" dirty="0">
                <a:solidFill>
                  <a:srgbClr val="0070C0"/>
                </a:solidFill>
              </a:rPr>
              <a:t>In </a:t>
            </a:r>
            <a:r>
              <a:rPr lang="nl-NL" sz="2800" dirty="0" err="1">
                <a:solidFill>
                  <a:srgbClr val="0070C0"/>
                </a:solidFill>
              </a:rPr>
              <a:t>the</a:t>
            </a:r>
            <a:r>
              <a:rPr lang="nl-NL" sz="2800" dirty="0">
                <a:solidFill>
                  <a:srgbClr val="0070C0"/>
                </a:solidFill>
              </a:rPr>
              <a:t> </a:t>
            </a:r>
            <a:r>
              <a:rPr lang="nl-NL" sz="2800" dirty="0" err="1">
                <a:solidFill>
                  <a:srgbClr val="0070C0"/>
                </a:solidFill>
              </a:rPr>
              <a:t>morning</a:t>
            </a:r>
            <a:r>
              <a:rPr lang="nl-NL" sz="2800" dirty="0">
                <a:solidFill>
                  <a:srgbClr val="0070C0"/>
                </a:solidFill>
              </a:rPr>
              <a:t> </a:t>
            </a:r>
            <a:r>
              <a:rPr lang="nl-NL" sz="2800" dirty="0"/>
              <a:t>we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wandered</a:t>
            </a:r>
            <a:r>
              <a:rPr lang="nl-NL" sz="2800" dirty="0"/>
              <a:t> </a:t>
            </a:r>
            <a:r>
              <a:rPr lang="nl-NL" sz="2800" dirty="0" err="1"/>
              <a:t>around</a:t>
            </a:r>
            <a:r>
              <a:rPr lang="nl-NL" sz="2800" dirty="0"/>
              <a:t> London. </a:t>
            </a:r>
          </a:p>
          <a:p>
            <a:r>
              <a:rPr lang="nl-NL" sz="2800" dirty="0"/>
              <a:t>It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didn’t</a:t>
            </a:r>
            <a:r>
              <a:rPr lang="nl-NL" sz="2800" dirty="0">
                <a:solidFill>
                  <a:schemeClr val="accent1">
                    <a:lumMod val="75000"/>
                  </a:schemeClr>
                </a:solidFill>
              </a:rPr>
              <a:t> /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did</a:t>
            </a:r>
            <a:r>
              <a:rPr lang="nl-NL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not</a:t>
            </a:r>
            <a:r>
              <a:rPr lang="nl-NL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800" dirty="0" err="1"/>
              <a:t>rain</a:t>
            </a:r>
            <a:r>
              <a:rPr lang="nl-NL" sz="2800" dirty="0"/>
              <a:t> a lot. </a:t>
            </a:r>
          </a:p>
          <a:p>
            <a:r>
              <a:rPr lang="nl-NL" sz="2800" dirty="0"/>
              <a:t>But we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saw</a:t>
            </a:r>
            <a:r>
              <a:rPr lang="nl-NL" sz="2800" dirty="0"/>
              <a:t> </a:t>
            </a:r>
            <a:r>
              <a:rPr lang="nl-NL" sz="2800" dirty="0" err="1"/>
              <a:t>some</a:t>
            </a:r>
            <a:r>
              <a:rPr lang="nl-NL" sz="2800" dirty="0"/>
              <a:t> </a:t>
            </a:r>
            <a:r>
              <a:rPr lang="nl-NL" sz="2800" dirty="0" err="1"/>
              <a:t>beautiful</a:t>
            </a:r>
            <a:r>
              <a:rPr lang="nl-NL" sz="2800" dirty="0"/>
              <a:t> </a:t>
            </a:r>
            <a:r>
              <a:rPr lang="nl-NL" sz="2800" dirty="0" err="1"/>
              <a:t>rainbows</a:t>
            </a:r>
            <a:r>
              <a:rPr lang="nl-NL" sz="2800" dirty="0"/>
              <a:t>. </a:t>
            </a:r>
          </a:p>
          <a:p>
            <a:r>
              <a:rPr lang="nl-NL" sz="2800" dirty="0" err="1"/>
              <a:t>Where</a:t>
            </a:r>
            <a:r>
              <a:rPr lang="nl-NL" sz="2800" dirty="0"/>
              <a:t>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did</a:t>
            </a:r>
            <a:r>
              <a:rPr lang="nl-NL" sz="2800" dirty="0"/>
              <a:t> </a:t>
            </a:r>
            <a:r>
              <a:rPr lang="nl-NL" sz="2800" dirty="0" err="1"/>
              <a:t>you</a:t>
            </a:r>
            <a:r>
              <a:rPr lang="nl-NL" sz="2800" dirty="0"/>
              <a:t> </a:t>
            </a:r>
            <a:r>
              <a:rPr lang="nl-NL" sz="2800" dirty="0" err="1"/>
              <a:t>spend</a:t>
            </a:r>
            <a:r>
              <a:rPr lang="nl-NL" sz="2800" dirty="0"/>
              <a:t>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your</a:t>
            </a:r>
            <a:r>
              <a:rPr lang="nl-NL" sz="2800" dirty="0"/>
              <a:t> </a:t>
            </a:r>
            <a:r>
              <a:rPr lang="nl-NL" sz="2800" dirty="0" err="1"/>
              <a:t>holiday</a:t>
            </a:r>
            <a:r>
              <a:rPr lang="nl-NL" sz="2800" dirty="0"/>
              <a:t>? </a:t>
            </a:r>
          </a:p>
          <a:p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582063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4129" y="575790"/>
            <a:ext cx="9720072" cy="1499616"/>
          </a:xfrm>
        </p:spPr>
        <p:txBody>
          <a:bodyPr/>
          <a:lstStyle/>
          <a:p>
            <a:r>
              <a:rPr lang="nl-NL" dirty="0" err="1"/>
              <a:t>Exercise</a:t>
            </a:r>
            <a:r>
              <a:rPr lang="nl-NL" dirty="0"/>
              <a:t> II – put in </a:t>
            </a:r>
            <a:r>
              <a:rPr lang="nl-NL" dirty="0" err="1"/>
              <a:t>the</a:t>
            </a:r>
            <a:r>
              <a:rPr lang="nl-NL" dirty="0"/>
              <a:t> past </a:t>
            </a:r>
            <a:r>
              <a:rPr lang="nl-NL" dirty="0" err="1"/>
              <a:t>tense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9" y="2286000"/>
            <a:ext cx="4792210" cy="4023360"/>
          </a:xfrm>
        </p:spPr>
        <p:txBody>
          <a:bodyPr>
            <a:normAutofit/>
          </a:bodyPr>
          <a:lstStyle/>
          <a:p>
            <a:r>
              <a:rPr lang="en-US" sz="2800" dirty="0"/>
              <a:t>We move to a new house. 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They bring a sandwich.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He doesn't do the homework. 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They sell cars.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Does he visit his friends? </a:t>
            </a:r>
            <a:br>
              <a:rPr lang="en-US" sz="2800" dirty="0"/>
            </a:b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816339" y="2075406"/>
            <a:ext cx="48830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We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moved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a new house. </a:t>
            </a:r>
          </a:p>
          <a:p>
            <a:endParaRPr lang="nl-NL" sz="2800" dirty="0"/>
          </a:p>
          <a:p>
            <a:r>
              <a:rPr lang="nl-NL" sz="2800" dirty="0" err="1"/>
              <a:t>They</a:t>
            </a:r>
            <a:r>
              <a:rPr lang="nl-NL" sz="2800" dirty="0"/>
              <a:t>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brought</a:t>
            </a:r>
            <a:r>
              <a:rPr lang="nl-NL" sz="2800" dirty="0"/>
              <a:t> a sandwich. </a:t>
            </a:r>
          </a:p>
          <a:p>
            <a:endParaRPr lang="nl-NL" sz="2800" dirty="0"/>
          </a:p>
          <a:p>
            <a:r>
              <a:rPr lang="nl-NL" sz="2800" dirty="0"/>
              <a:t>He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didn’t</a:t>
            </a:r>
            <a:r>
              <a:rPr lang="nl-NL" sz="2800" dirty="0">
                <a:solidFill>
                  <a:schemeClr val="accent1">
                    <a:lumMod val="75000"/>
                  </a:schemeClr>
                </a:solidFill>
              </a:rPr>
              <a:t> do </a:t>
            </a:r>
            <a:r>
              <a:rPr lang="nl-NL" sz="2800" dirty="0"/>
              <a:t>his </a:t>
            </a:r>
            <a:r>
              <a:rPr lang="nl-NL" sz="2800" dirty="0" err="1"/>
              <a:t>homework</a:t>
            </a:r>
            <a:r>
              <a:rPr lang="nl-NL" sz="2800" dirty="0"/>
              <a:t>. </a:t>
            </a:r>
            <a:br>
              <a:rPr lang="nl-NL" sz="2800" dirty="0"/>
            </a:br>
            <a:br>
              <a:rPr lang="nl-NL" sz="2800" dirty="0"/>
            </a:br>
            <a:r>
              <a:rPr lang="nl-NL" sz="2800" dirty="0" err="1"/>
              <a:t>They</a:t>
            </a:r>
            <a:r>
              <a:rPr lang="nl-NL" sz="2800" dirty="0"/>
              <a:t>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sold</a:t>
            </a:r>
            <a:r>
              <a:rPr lang="nl-NL" sz="2800" dirty="0"/>
              <a:t> </a:t>
            </a:r>
            <a:r>
              <a:rPr lang="nl-NL" sz="2800" dirty="0" err="1"/>
              <a:t>cars</a:t>
            </a:r>
            <a:r>
              <a:rPr lang="nl-NL" sz="2800" dirty="0"/>
              <a:t>. </a:t>
            </a:r>
          </a:p>
          <a:p>
            <a:br>
              <a:rPr lang="nl-NL" sz="2800" dirty="0"/>
            </a:b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Did</a:t>
            </a:r>
            <a:r>
              <a:rPr lang="nl-NL" sz="2800" dirty="0"/>
              <a:t> he </a:t>
            </a:r>
            <a:r>
              <a:rPr lang="nl-NL" sz="2800" dirty="0" err="1">
                <a:solidFill>
                  <a:schemeClr val="accent1">
                    <a:lumMod val="75000"/>
                  </a:schemeClr>
                </a:solidFill>
              </a:rPr>
              <a:t>visit</a:t>
            </a:r>
            <a:r>
              <a:rPr lang="nl-NL" sz="2800" dirty="0"/>
              <a:t> his </a:t>
            </a:r>
            <a:r>
              <a:rPr lang="nl-NL" sz="2800" dirty="0" err="1"/>
              <a:t>friends</a:t>
            </a:r>
            <a:r>
              <a:rPr lang="nl-NL" sz="28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98026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Zelfstandig oefenen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Ga naar: </a:t>
            </a:r>
            <a:r>
              <a:rPr lang="nl-NL" dirty="0">
                <a:hlinkClick r:id="rId2"/>
              </a:rPr>
              <a:t>http://maken.wikiwijs.nl/93084/Les_Receptieve_Vaardigheden</a:t>
            </a:r>
            <a:r>
              <a:rPr lang="nl-NL" dirty="0"/>
              <a:t> &gt; les 2: grammatica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5107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136</TotalTime>
  <Words>296</Words>
  <Application>Microsoft Office PowerPoint</Application>
  <PresentationFormat>Breedbeeld</PresentationFormat>
  <Paragraphs>41</Paragraphs>
  <Slides>9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Integraal</vt:lpstr>
      <vt:lpstr>The past simple</vt:lpstr>
      <vt:lpstr>intro</vt:lpstr>
      <vt:lpstr>Video </vt:lpstr>
      <vt:lpstr>Text </vt:lpstr>
      <vt:lpstr>Text </vt:lpstr>
      <vt:lpstr>Exercise I</vt:lpstr>
      <vt:lpstr>Exercise I   </vt:lpstr>
      <vt:lpstr>Exercise II – put in the past tense</vt:lpstr>
      <vt:lpstr>Zelfstandig oefenen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past simple</dc:title>
  <dc:creator>Yvette van Schaik</dc:creator>
  <cp:lastModifiedBy>Yvette van Schaik</cp:lastModifiedBy>
  <cp:revision>12</cp:revision>
  <dcterms:created xsi:type="dcterms:W3CDTF">2016-12-21T13:25:10Z</dcterms:created>
  <dcterms:modified xsi:type="dcterms:W3CDTF">2016-12-24T08:15:32Z</dcterms:modified>
</cp:coreProperties>
</file>